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1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34B1F-EF92-4215-A744-B12E6FB6D480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E5A6B-52C2-4094-9F11-E06B440191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E5A6B-52C2-4094-9F11-E06B4401915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E5A6B-52C2-4094-9F11-E06B4401915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E5A6B-52C2-4094-9F11-E06B4401915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E5A6B-52C2-4094-9F11-E06B4401915E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8CF8-1B18-4D9D-BB73-49769643322E}" type="datetimeFigureOut">
              <a:rPr lang="pl-PL" smtClean="0"/>
              <a:pPr/>
              <a:t>2020-03-11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E6FDC-0FA5-49A1-9C87-AC732DF6973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71601" y="1412777"/>
            <a:ext cx="705678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Działania wychowawczo-profilaktyczne</a:t>
            </a:r>
          </a:p>
          <a:p>
            <a:pPr algn="ctr">
              <a:lnSpc>
                <a:spcPct val="150000"/>
              </a:lnSpc>
            </a:pPr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ealizowane w latach 2017 – 2020</a:t>
            </a:r>
          </a:p>
          <a:p>
            <a:pPr algn="ctr">
              <a:lnSpc>
                <a:spcPct val="150000"/>
              </a:lnSpc>
            </a:pPr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 Szkole Podstawowej w Lelkowie</a:t>
            </a:r>
          </a:p>
          <a:p>
            <a:pPr algn="ctr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5373216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Przyłączenie się do kampanii społecznej przeciw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hejtowi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               w sieci, której organizatorem jest Fundacja Orange. </a:t>
            </a:r>
          </a:p>
          <a:p>
            <a:pPr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Doskonalenie zawodowe w zakresie profilaktyki                              i wychowania:</a:t>
            </a:r>
          </a:p>
          <a:p>
            <a:pPr algn="just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Udział w comiesięcznych spotkaniach pedagogów powiatu braniewskiego w ramach sieci współpracy i samokształcenia.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,,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Jak sobie radzić z prowokującymi zachowaniami uczniów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,,Zniewolony umysł, uzależnienia behawioralne jako wyzwanie współczesnego świata”. 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: ,,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Strategie podejmowania działań wobec uczniów sprawiających problemy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edukacyjne i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wychowawcze”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Udział w projekcie edukacyjnym ,,Uczyć, informować, zapobiegać. Otwarte szkoły – otwarte jednostki Policji”.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,,Uczeń zagrożony niedostosowaniem społecznym               i niedostosowany społecznie w systemie edukacji”.</a:t>
            </a:r>
          </a:p>
          <a:p>
            <a:pPr algn="just"/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,,Przeciwdziałanie zażywaniu przez dzieci i młodzież środków psychoaktywnych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z zakresu profilaktyki zdrowotnej.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,,Opracowywanie i ewaluacja Programu Wychowawczo-Profilaktycznego”.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,,Z nami bezpieczniej, rodzina i szkoła wobec zagrożeń cyberprzestrzeni i światów wirtualnych”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,,Profesjonalnie wobec przemocy”.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,,Zapobieganie depresji, samobójstwom, zaburzeniom odżywiania, samookaleczeniom i innym zachowaniom autodestrukcyjnym wśród dzieci i młodzieży”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Szkolenie na temat współpracy z Policją.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,,Rozmawiamy o wartościach”</a:t>
            </a:r>
          </a:p>
          <a:p>
            <a:pPr algn="just">
              <a:lnSpc>
                <a:spcPct val="150000"/>
              </a:lnSpc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V="1">
            <a:off x="467544" y="1772816"/>
            <a:ext cx="83529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51845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Realizacja programów profilaktycznych zaproponowanych przez  Stację Sanitarno-Epidemiologiczną:</a:t>
            </a:r>
          </a:p>
          <a:p>
            <a:pPr algn="ctr">
              <a:buNone/>
            </a:pPr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,,Czyste powietrze wokół nas”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program antynikotynowy  kierowany do dzieci w wieku 5 - 6 lat oraz do ich rodziców.</a:t>
            </a:r>
          </a:p>
          <a:p>
            <a:pPr algn="ctr">
              <a:lnSpc>
                <a:spcPct val="150000"/>
              </a:lnSpc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,,Trzymaj Formę”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dotyczący zdrowego żywienia i aktywności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fizycznej, kierowany do kl. V-VIII oraz do ich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rodziców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Pedagogizacja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rodziców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,,Bezpieczeństwo w sieci” (grudzień 2017)</a:t>
            </a:r>
          </a:p>
          <a:p>
            <a:pPr>
              <a:lnSpc>
                <a:spcPct val="150000"/>
              </a:lnSpc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,,Wychowanie do korzystania z nowych technologii” (grudzień 2018)</a:t>
            </a:r>
          </a:p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 ,,Uzależnienia od środków psychoaktywnych                        i napojów energetyzujących” (grudzień 2019).</a:t>
            </a: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1844824"/>
            <a:ext cx="7056784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W każdym roku szkolnym przy współpracy                     z Poradnią Psychologiczno-Pedagogiczną w Braniewie,  organizujemy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konsultacje psychologiczne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 terenie szkoły dla uczniów, rodziców i nauczycieli.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Zajęcia z uczniami prowadzone przez specjalistów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                             z Poradni Psychologiczno-Pedagogicznej w Braniewie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,,Jestem tolerancyjny” (kl. VI, 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- luty 2017)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,,Techniki uczenia się i zapamiętywania” (kl. IV-VI - maj 2017)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,,Internet – jak być bezpiecznym w sieci” (kl. I-III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– kwiecień 2017)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Realizacja programu ,,Nauczyć się uczyć” (kl. IV-VI – maj, listopad 2018, kl. VII-VIII – listopad-grudzień 2019)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Realizacja programu ,,Jak bezkonfliktowo rozwiązywać problemy i rozładowywać przykre napięcia” (kl. III – maj 2018)</a:t>
            </a:r>
          </a:p>
          <a:p>
            <a:pPr algn="just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,,Stereotypy , uprzedzenia –dyskryminacja” (kl. VII – czerwiec 2019)</a:t>
            </a: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31460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Systematyczna współpraca w zakresie bezpieczeństwa                       z dzielnicowym Posterunku Policji  w Pieniężnie oraz funkcjonariuszem Komendy Powiatowej Policji w Braniewie: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pogadanki z uczniami na temat odpowiedzialności prawnej nieletnich.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pogadanki na temat bezpieczeństwa w ruchu drogowym,                   a także podczas wypoczynku letniego i zimowego.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zajęcia z udziałem psa tropiącego: poznanie zasad bezpieczeństwa w kontakcie z psem.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 rot="10800000" flipV="1">
            <a:off x="1187624" y="1052736"/>
            <a:ext cx="7128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Realizacja programu sportowego o charakterze profilaktycznym</a:t>
            </a:r>
            <a:r>
              <a:rPr kumimoji="0" lang="pl-PL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dla dzieci i młodzieży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08912" cy="4176464"/>
          </a:xfrm>
        </p:spPr>
        <p:txBody>
          <a:bodyPr>
            <a:normAutofit fontScale="90000"/>
          </a:bodyPr>
          <a:lstStyle/>
          <a:p>
            <a:pPr algn="l"/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Główne cele </a:t>
            </a: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kształcenia i </a:t>
            </a: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wychowania: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Kontrolowanie negatywnych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zachowań i emocji w stosunku do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siebie                    i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innych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Wdrażanie do utrzymywania higieny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osobistej.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3. Rozładowanie napięć emocjonalnych, wprowadzenie w pogodny i radosny nastrój.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4. Kształtowanie szacunku do innych osób, zwłaszcza słabszych i mniej sprawnych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Rozwijanie postawy asertywności.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Rozwijanie poczucia odpowiedzialności za zdrowie własne i innych.</a:t>
            </a:r>
            <a:b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Ukazywanie zasad właściwego współdziałania w grupie.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200" dirty="0">
                <a:latin typeface="Times New Roman" pitchFamily="18" charset="0"/>
                <a:cs typeface="Times New Roman" pitchFamily="18" charset="0"/>
              </a:rPr>
            </a:br>
            <a:endParaRPr lang="pl-PL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Współpraca z p. Elżbietą Górecką - dyrektorem Ośrodka Profilaktyki i Edukacji ,,Lider” w Morągu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Realizacja programów z zakresu profilaktyki uniwersalnej dotyczącej uzależnień: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Rekomendowany program ,,Debata” (kl. 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.- luty 2017, kl. VII – marzec 2018, kwiecień 2019)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,,Smak życia czyli debata o dopalaczach” (kl. II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– luty 2017)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,,Ambitny Cel” (kl. III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– luty 2017)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,,Tak czy Nie” (kl. II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– marzec 2018)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,,Gra edukacyjna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ie przegraj”  (kl. III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gim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– marzec 2018)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,,Wyloguj się do życia” (kl. V-VI, maj 2019)</a:t>
            </a: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800000" flipV="1">
            <a:off x="539552" y="620688"/>
            <a:ext cx="8040532" cy="4104456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W miesiącu maju bieżącego roku przewidujemy realizację następujących programów: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2700" dirty="0" smtClean="0">
                <a:latin typeface="Times New Roman" pitchFamily="18" charset="0"/>
                <a:cs typeface="Times New Roman" pitchFamily="18" charset="0"/>
              </a:rPr>
              <a:t>- ,,Dobry Wybór” dla kl. V-VI. </a:t>
            </a:r>
            <a:r>
              <a:rPr lang="pl-PL" sz="2700" dirty="0">
                <a:latin typeface="Times New Roman" pitchFamily="18" charset="0"/>
                <a:cs typeface="Times New Roman" pitchFamily="18" charset="0"/>
              </a:rPr>
              <a:t>Celem programu  jest  poznanie istoty abstynencji alkoholowej, nikotynowej, narkotykowej, komputerowej.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2700" dirty="0" smtClean="0">
                <a:latin typeface="Times New Roman" pitchFamily="18" charset="0"/>
                <a:cs typeface="Times New Roman" pitchFamily="18" charset="0"/>
              </a:rPr>
              <a:t>- Rekomendowany program ,,Debata” dla kl. VII. </a:t>
            </a:r>
            <a:r>
              <a:rPr lang="pl-PL" sz="2700" dirty="0">
                <a:latin typeface="Times New Roman" pitchFamily="18" charset="0"/>
                <a:cs typeface="Times New Roman" pitchFamily="18" charset="0"/>
              </a:rPr>
              <a:t>Celem programu jest dostarczenie właściwej wiedzy na temat alkoholu, a także zmiana przekonań </a:t>
            </a:r>
            <a:r>
              <a:rPr lang="pl-PL" sz="2700" dirty="0" smtClean="0">
                <a:latin typeface="Times New Roman" pitchFamily="18" charset="0"/>
                <a:cs typeface="Times New Roman" pitchFamily="18" charset="0"/>
              </a:rPr>
              <a:t>normatywnych.</a:t>
            </a:r>
            <a:endParaRPr lang="pl-PL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Oddziaływania prowadzone przez pedagoga szkolnego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Realizacja Szkolnego Programu Wychowawczo – Profilaktycznego (raz w roku dokonywanie diagnozy                         w zakresie występujących w środowisku szkolnym czynników chroniących i czynników ryzyka, dokonywanie analizy przeprowadzonych badań i podejmowanie pracy wychowawczo-profilaktycznej).</a:t>
            </a:r>
          </a:p>
          <a:p>
            <a:pPr algn="just">
              <a:lnSpc>
                <a:spcPct val="150000"/>
              </a:lnSpc>
            </a:pP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Prowadzenie zajęć z uczniami z zakresu profilaktyki uzależnień, przemocy, relacji rówieśniczych itp. Zorganizowanie obchodów Światowego Dnia Życzliwości i Pozdrowień.</a:t>
            </a:r>
          </a:p>
          <a:p>
            <a:pPr algn="just">
              <a:lnSpc>
                <a:spcPct val="150000"/>
              </a:lnSpc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Realizacja programu profilaktycznego ,,Trzymaj Formę”.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Udział w projekcie ,,Wspieranie szkół i placówek oświatowych                 w zakresie interwencji kryzysowej”.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Współpraca z instytucjami wspierającymi szkołę                                w oddziaływaniach wychowawczo-profilaktycznych: Poradnią Psychologiczno-Pedagogiczną, Sądem Rejonowym, Policją, Powiatową Stacją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Sanitarno-Epidemiologiczną,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Gminnym Ośrodkiem Pomocy Społecznej,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Urzędem Gminy, Powiatowym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Centrum Pomocy Rodzinie.</a:t>
            </a:r>
          </a:p>
          <a:p>
            <a:pPr algn="just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651</Words>
  <Application>Microsoft Office PowerPoint</Application>
  <PresentationFormat>Pokaz na ekranie (4:3)</PresentationFormat>
  <Paragraphs>75</Paragraphs>
  <Slides>14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Slajd 1</vt:lpstr>
      <vt:lpstr>Slajd 2</vt:lpstr>
      <vt:lpstr>Zajęcia z uczniami prowadzone przez specjalistów                               z Poradni Psychologiczno-Pedagogicznej w Braniewie</vt:lpstr>
      <vt:lpstr>        Systematyczna współpraca w zakresie bezpieczeństwa                       z dzielnicowym Posterunku Policji  w Pieniężnie oraz funkcjonariuszem Komendy Powiatowej Policji w Braniewie: - pogadanki z uczniami na temat odpowiedzialności prawnej nieletnich. - pogadanki na temat bezpieczeństwa w ruchu drogowym,                   a także podczas wypoczynku letniego i zimowego. - zajęcia z udziałem psa tropiącego: poznanie zasad bezpieczeństwa w kontakcie z psem.     </vt:lpstr>
      <vt:lpstr>Główne cele kształcenia i wychowania: 1. Kontrolowanie negatywnych zachowań i emocji w stosunku do siebie                    i innych. 2. Wdrażanie do utrzymywania higieny osobistej. 3. Rozładowanie napięć emocjonalnych, wprowadzenie w pogodny i radosny nastrój. 4. Kształtowanie szacunku do innych osób, zwłaszcza słabszych i mniej sprawnych. 5. Rozwijanie postawy asertywności. 6.  Rozwijanie poczucia odpowiedzialności za zdrowie własne i innych. 7. Ukazywanie zasad właściwego współdziałania w grupie. </vt:lpstr>
      <vt:lpstr>Współpraca z p. Elżbietą Górecką - dyrektorem Ośrodka Profilaktyki i Edukacji ,,Lider” w Morągu</vt:lpstr>
      <vt:lpstr> W miesiącu maju bieżącego roku przewidujemy realizację następujących programów:  - ,,Dobry Wybór” dla kl. V-VI. Celem programu  jest  poznanie istoty abstynencji alkoholowej, nikotynowej, narkotykowej, komputerowej.  - Rekomendowany program ,,Debata” dla kl. VII. Celem programu jest dostarczenie właściwej wiedzy na temat alkoholu, a także zmiana przekonań normatywnych.</vt:lpstr>
      <vt:lpstr>Oddziaływania prowadzone przez pedagoga szkolnego</vt:lpstr>
      <vt:lpstr>Slajd 9</vt:lpstr>
      <vt:lpstr>Slajd 10</vt:lpstr>
      <vt:lpstr>Slajd 11</vt:lpstr>
      <vt:lpstr>Slajd 12</vt:lpstr>
      <vt:lpstr>   </vt:lpstr>
      <vt:lpstr>Pedagogizacja rodziców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Robert Trzebiński</dc:creator>
  <cp:lastModifiedBy>Robert Trzebiński</cp:lastModifiedBy>
  <cp:revision>50</cp:revision>
  <dcterms:created xsi:type="dcterms:W3CDTF">2020-03-08T12:53:30Z</dcterms:created>
  <dcterms:modified xsi:type="dcterms:W3CDTF">2020-03-11T21:03:42Z</dcterms:modified>
</cp:coreProperties>
</file>